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CEBD8-838C-4016-97D4-464FED4D7E26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7C95C-5B2E-4556-BCD8-FCEA567BB5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364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7C95C-5B2E-4556-BCD8-FCEA567BB5D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355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358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42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9257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72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99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6324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64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125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78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731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1638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7908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1595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272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0216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591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90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5ADC481-FE1B-41A3-B41E-B6ADD34E36E9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EC787D6-942A-4B64-B6A6-9C9742175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6010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EF282-71F9-FC00-67D6-165B8CC7B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0121" y="2313633"/>
            <a:ext cx="6642012" cy="2230734"/>
          </a:xfrm>
        </p:spPr>
        <p:txBody>
          <a:bodyPr>
            <a:noAutofit/>
          </a:bodyPr>
          <a:lstStyle/>
          <a:p>
            <a:pPr algn="l"/>
            <a:r>
              <a:rPr lang="en-IN" sz="8000" dirty="0">
                <a:latin typeface="Algerian" panose="04020705040A02060702" pitchFamily="82" charset="0"/>
              </a:rPr>
              <a:t>SERVER OF </a:t>
            </a:r>
            <a:br>
              <a:rPr lang="en-IN" sz="8000" dirty="0">
                <a:latin typeface="Algerian" panose="04020705040A02060702" pitchFamily="82" charset="0"/>
              </a:rPr>
            </a:br>
            <a:r>
              <a:rPr lang="en-IN" sz="8000" dirty="0">
                <a:latin typeface="Algerian" panose="04020705040A02060702" pitchFamily="82" charset="0"/>
              </a:rPr>
              <a:t>WINNING TEAM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F47EE-CFF9-D93E-9C0F-22D7983BB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79" y="1637881"/>
            <a:ext cx="3345348" cy="387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5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49F3A-5DBE-81E2-C2C7-FD347E324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084" y="1082047"/>
            <a:ext cx="10233800" cy="4351338"/>
          </a:xfrm>
        </p:spPr>
        <p:txBody>
          <a:bodyPr/>
          <a:lstStyle/>
          <a:p>
            <a:r>
              <a:rPr lang="en-IN" dirty="0"/>
              <a:t>SERVING IS AN ATTITUDE</a:t>
            </a:r>
          </a:p>
          <a:p>
            <a:endParaRPr lang="en-IN" dirty="0"/>
          </a:p>
          <a:p>
            <a:r>
              <a:rPr lang="en-IN" dirty="0"/>
              <a:t>ONLY DONE WITH A GREAT HEART</a:t>
            </a:r>
          </a:p>
          <a:p>
            <a:endParaRPr lang="en-IN" dirty="0"/>
          </a:p>
          <a:p>
            <a:r>
              <a:rPr lang="en-IN" dirty="0"/>
              <a:t>NEED TO LEARN FROM TEAM WINNING TEAM</a:t>
            </a:r>
          </a:p>
          <a:p>
            <a:endParaRPr lang="en-IN" dirty="0"/>
          </a:p>
          <a:p>
            <a:r>
              <a:rPr lang="en-IN" dirty="0"/>
              <a:t>AND AMIT SIR SANKAT MOCHAK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A54F69-3546-B3D1-A9F2-66A84568E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732" y="1496922"/>
            <a:ext cx="3006268" cy="418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95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661A-E02F-E44D-0846-08D53E76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615" y="-87977"/>
            <a:ext cx="10515600" cy="1325563"/>
          </a:xfrm>
        </p:spPr>
        <p:txBody>
          <a:bodyPr/>
          <a:lstStyle/>
          <a:p>
            <a:r>
              <a:rPr lang="en-IN" dirty="0">
                <a:latin typeface="Algerian" panose="04020705040A02060702" pitchFamily="82" charset="0"/>
              </a:rPr>
              <a:t>WHY SERVING IS IMPORTANT</a:t>
            </a:r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38460B8C-D3F1-53F3-CF35-6AEC66ECD8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3031" y="1016522"/>
            <a:ext cx="9885937" cy="557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8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260A1-10D5-4CB3-152A-4E131DDD7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lgerian" panose="04020705040A02060702" pitchFamily="82" charset="0"/>
              </a:rPr>
              <a:t>HERE WE SERVE WINNING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3F40F-8412-9CE7-9CBD-807CBBF12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132" y="1931848"/>
            <a:ext cx="13007982" cy="4351338"/>
          </a:xfrm>
        </p:spPr>
        <p:txBody>
          <a:bodyPr>
            <a:normAutofit/>
          </a:bodyPr>
          <a:lstStyle/>
          <a:p>
            <a:r>
              <a:rPr lang="en-IN" sz="2400" dirty="0"/>
              <a:t>IF WE SERVE IN OUR LOCATION / WINNING TEAM WILL SERVE US EVERY WHERE</a:t>
            </a:r>
          </a:p>
          <a:p>
            <a:endParaRPr lang="en-IN" sz="2400" dirty="0"/>
          </a:p>
          <a:p>
            <a:r>
              <a:rPr lang="en-IN" sz="2400" dirty="0"/>
              <a:t>I LEARNT FROM OUR GREAT UPLINE INDEERBER SINGH SIR</a:t>
            </a:r>
          </a:p>
          <a:p>
            <a:endParaRPr lang="en-IN" sz="2400" dirty="0"/>
          </a:p>
          <a:p>
            <a:r>
              <a:rPr lang="en-IN" sz="2400" dirty="0"/>
              <a:t>SERVING OTHERS IN HYDERABAD FOR GROWING OTHERS BUSINESS</a:t>
            </a:r>
          </a:p>
          <a:p>
            <a:endParaRPr lang="en-IN" sz="2400" dirty="0"/>
          </a:p>
          <a:p>
            <a:r>
              <a:rPr lang="en-IN" sz="2400" dirty="0"/>
              <a:t>WE STARTED SERVING OTHERS OF OTHER LOS FOR PLANS, AGRI DEMOS,CEO’S, ETC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82692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FEC09-9DE1-D44C-FE08-063628898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740" y="2103437"/>
            <a:ext cx="1239547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SUCCESS IS NOT ABOUT WHAT YOU HAVE, </a:t>
            </a:r>
            <a:br>
              <a:rPr lang="en-IN" dirty="0">
                <a:latin typeface="Algerian" panose="04020705040A02060702" pitchFamily="82" charset="0"/>
              </a:rPr>
            </a:br>
            <a:r>
              <a:rPr lang="en-IN" dirty="0">
                <a:latin typeface="Algerian" panose="04020705040A02060702" pitchFamily="82" charset="0"/>
              </a:rPr>
              <a:t> BUT WHAT YOU GIVE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6B15F9-3C0F-C276-4CAB-2F92BF5787E5}"/>
              </a:ext>
            </a:extLst>
          </p:cNvPr>
          <p:cNvSpPr txBox="1"/>
          <p:nvPr/>
        </p:nvSpPr>
        <p:spPr>
          <a:xfrm>
            <a:off x="3126711" y="4732774"/>
            <a:ext cx="59385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6600" dirty="0"/>
              <a:t>जनाब पहले आप</a:t>
            </a:r>
            <a:r>
              <a:rPr lang="en-IN" sz="66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314D0-E0A0-533B-B465-611B955716C1}"/>
              </a:ext>
            </a:extLst>
          </p:cNvPr>
          <p:cNvSpPr txBox="1"/>
          <p:nvPr/>
        </p:nvSpPr>
        <p:spPr>
          <a:xfrm>
            <a:off x="3679371" y="4124765"/>
            <a:ext cx="538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WINNING TEAM’S  SIGNATURE STATEMENT</a:t>
            </a:r>
          </a:p>
        </p:txBody>
      </p:sp>
    </p:spTree>
    <p:extLst>
      <p:ext uri="{BB962C8B-B14F-4D97-AF65-F5344CB8AC3E}">
        <p14:creationId xmlns:p14="http://schemas.microsoft.com/office/powerpoint/2010/main" val="337953235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277</TotalTime>
  <Words>105</Words>
  <Application>Microsoft Office PowerPoint</Application>
  <PresentationFormat>Widescreen</PresentationFormat>
  <Paragraphs>21</Paragraphs>
  <Slides>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Algerian</vt:lpstr>
      <vt:lpstr>Arial</vt:lpstr>
      <vt:lpstr>Calibri</vt:lpstr>
      <vt:lpstr>Corbel</vt:lpstr>
      <vt:lpstr>Depth</vt:lpstr>
      <vt:lpstr>SERVER OF  WINNING TEAM</vt:lpstr>
      <vt:lpstr>PowerPoint Presentation</vt:lpstr>
      <vt:lpstr>WHY SERVING IS IMPORTANT</vt:lpstr>
      <vt:lpstr>HERE WE SERVE WINNING TEAM</vt:lpstr>
      <vt:lpstr>SUCCESS IS NOT ABOUT WHAT YOU HAVE,   BUT WHAT YOU GIVE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Barath Ponnoji</dc:creator>
  <cp:lastModifiedBy>Barath Ponnoji</cp:lastModifiedBy>
  <cp:revision>2</cp:revision>
  <dcterms:created xsi:type="dcterms:W3CDTF">2025-06-26T08:51:33Z</dcterms:created>
  <dcterms:modified xsi:type="dcterms:W3CDTF">2025-06-26T13:41:30Z</dcterms:modified>
</cp:coreProperties>
</file>